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6" r:id="rId3"/>
    <p:sldId id="259" r:id="rId4"/>
    <p:sldId id="257" r:id="rId5"/>
    <p:sldId id="260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2ACBE7-A944-4C08-8427-843DFE9C39E1}" v="5" dt="2021-11-16T21:26:39.962"/>
    <p1510:client id="{6DC6F060-60D2-4829-BEC9-ABAE374FEF9B}" v="99" dt="2021-11-16T21:23:11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6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75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079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400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9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04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31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340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00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0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217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8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62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7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63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1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05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71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3630-12AA-4B46-B881-ACD0F7CFD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Digital Security</a:t>
            </a:r>
            <a:endParaRPr lang="en-US" dirty="0"/>
          </a:p>
        </p:txBody>
      </p:sp>
      <p:pic>
        <p:nvPicPr>
          <p:cNvPr id="5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E7F31B1-ACCC-4773-8D1D-16B52D89F69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36711" r="36711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8D681-FFBD-4CFB-BE12-948A38AB2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hi">
            <a:hlinkClick r:id="" action="ppaction://media"/>
            <a:extLst>
              <a:ext uri="{FF2B5EF4-FFF2-40B4-BE49-F238E27FC236}">
                <a16:creationId xmlns:a16="http://schemas.microsoft.com/office/drawing/2014/main" id="{14205401-83B7-4143-959B-E834E05E18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498" y="5062328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8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Creating secure password</a:t>
            </a:r>
            <a:endParaRPr lang="en-US" dirty="0"/>
          </a:p>
        </p:txBody>
      </p:sp>
      <p:pic>
        <p:nvPicPr>
          <p:cNvPr id="6" name="Picture 6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76B2919D-6E54-4697-A943-7B87CE5B826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36711" r="36711"/>
          <a:stretch/>
        </p:blipFill>
        <p:spPr>
          <a:xfrm>
            <a:off x="6542337" y="355522"/>
            <a:ext cx="5476334" cy="6501156"/>
          </a:xfrm>
        </p:spPr>
      </p:pic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assword">
            <a:hlinkClick r:id="" action="ppaction://media"/>
            <a:extLst>
              <a:ext uri="{FF2B5EF4-FFF2-40B4-BE49-F238E27FC236}">
                <a16:creationId xmlns:a16="http://schemas.microsoft.com/office/drawing/2014/main" id="{692027CD-CE6F-46E7-8DC4-5A9F93A05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498" y="55655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780A9-33D9-4F8C-A31C-2391CFC4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Protection from malware &amp; hackers</a:t>
            </a:r>
            <a:endParaRPr lang="en-US" dirty="0"/>
          </a:p>
        </p:txBody>
      </p:sp>
      <p:pic>
        <p:nvPicPr>
          <p:cNvPr id="5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5D38C933-E257-4EE5-87F9-8D4BC42A0D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38135" r="38135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35366-3F4D-4BB3-94F0-9B5AB35598F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hackers">
            <a:hlinkClick r:id="" action="ppaction://media"/>
            <a:extLst>
              <a:ext uri="{FF2B5EF4-FFF2-40B4-BE49-F238E27FC236}">
                <a16:creationId xmlns:a16="http://schemas.microsoft.com/office/drawing/2014/main" id="{E979DD83-938C-4401-9E36-843DEB8B1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498" y="524923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7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C6F96-C5D7-4C55-91AB-ACB995B04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Protect data </a:t>
            </a:r>
            <a:endParaRPr lang="en-US"/>
          </a:p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on social media </a:t>
            </a:r>
            <a:endParaRPr lang="en-US" dirty="0"/>
          </a:p>
        </p:txBody>
      </p:sp>
      <p:pic>
        <p:nvPicPr>
          <p:cNvPr id="5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218F21A-AED9-4AC9-B813-323AF49CFDC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39438" r="39438"/>
          <a:stretch/>
        </p:blipFill>
        <p:spPr>
          <a:xfrm>
            <a:off x="6556715" y="-3911"/>
            <a:ext cx="4297390" cy="686058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C27F44-2E63-49FC-B8BE-BA4F6AC84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Social media">
            <a:hlinkClick r:id="" action="ppaction://media"/>
            <a:extLst>
              <a:ext uri="{FF2B5EF4-FFF2-40B4-BE49-F238E27FC236}">
                <a16:creationId xmlns:a16="http://schemas.microsoft.com/office/drawing/2014/main" id="{8F33E385-3AFB-4909-98BA-E01EFF18E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498" y="517734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5C686-85BF-49CC-9EA5-39160B54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Protect your Personal Information</a:t>
            </a:r>
            <a:endParaRPr lang="en-US" dirty="0"/>
          </a:p>
        </p:txBody>
      </p:sp>
      <p:pic>
        <p:nvPicPr>
          <p:cNvPr id="5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0F26094-DFC6-47CB-885A-6098C5232B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38135" r="38135"/>
          <a:stretch/>
        </p:blipFill>
        <p:spPr>
          <a:xfrm>
            <a:off x="7491242" y="-47043"/>
            <a:ext cx="3276599" cy="69037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57468-7557-44CE-9439-71CB20A98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information">
            <a:hlinkClick r:id="" action="ppaction://media"/>
            <a:extLst>
              <a:ext uri="{FF2B5EF4-FFF2-40B4-BE49-F238E27FC236}">
                <a16:creationId xmlns:a16="http://schemas.microsoft.com/office/drawing/2014/main" id="{C7169208-421A-404B-82CD-1C0A4345D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498" y="497606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B8443-9523-499E-950E-2B1F7D776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Protect</a:t>
            </a:r>
            <a:endParaRPr lang="en-US" dirty="0"/>
          </a:p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sensitive files</a:t>
            </a:r>
            <a:endParaRPr lang="en-US" dirty="0"/>
          </a:p>
        </p:txBody>
      </p:sp>
      <p:pic>
        <p:nvPicPr>
          <p:cNvPr id="5" name="Picture 5" descr="A picture containing text, transport, clipart&#10;&#10;Description automatically generated">
            <a:extLst>
              <a:ext uri="{FF2B5EF4-FFF2-40B4-BE49-F238E27FC236}">
                <a16:creationId xmlns:a16="http://schemas.microsoft.com/office/drawing/2014/main" id="{1ADD94C5-5CCF-4D53-B735-28454551D7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38718" r="38718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E8795-7CAA-4C86-B1F9-A33BF21DA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files">
            <a:hlinkClick r:id="" action="ppaction://media"/>
            <a:extLst>
              <a:ext uri="{FF2B5EF4-FFF2-40B4-BE49-F238E27FC236}">
                <a16:creationId xmlns:a16="http://schemas.microsoft.com/office/drawing/2014/main" id="{08C4A548-4F8D-4A93-B49D-97A0CD7271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498" y="524923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1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Mesh</vt:lpstr>
      <vt:lpstr>Digital Security</vt:lpstr>
      <vt:lpstr>Creating secure password</vt:lpstr>
      <vt:lpstr>Protection from malware &amp; hackers</vt:lpstr>
      <vt:lpstr>Protect data  on social media </vt:lpstr>
      <vt:lpstr>Protect your Personal Information</vt:lpstr>
      <vt:lpstr>Protect sensitive files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67</cp:revision>
  <dcterms:created xsi:type="dcterms:W3CDTF">2021-11-16T19:36:00Z</dcterms:created>
  <dcterms:modified xsi:type="dcterms:W3CDTF">2021-11-16T21:29:07Z</dcterms:modified>
</cp:coreProperties>
</file>